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5"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7812"/>
  </p:normalViewPr>
  <p:slideViewPr>
    <p:cSldViewPr snapToGrid="0">
      <p:cViewPr varScale="1">
        <p:scale>
          <a:sx n="84" d="100"/>
          <a:sy n="84" d="100"/>
        </p:scale>
        <p:origin x="164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4F42E3-26DF-1945-B764-7AD3736671DA}" type="datetimeFigureOut">
              <a:rPr lang="en-US" smtClean="0"/>
              <a:t>6/13/23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69BF14-978D-4C4E-8A69-A707AC281F4C}" type="slidenum">
              <a:rPr lang="en-US" smtClean="0"/>
              <a:t>‹#›</a:t>
            </a:fld>
            <a:endParaRPr lang="en-US"/>
          </a:p>
        </p:txBody>
      </p:sp>
    </p:spTree>
    <p:extLst>
      <p:ext uri="{BB962C8B-B14F-4D97-AF65-F5344CB8AC3E}">
        <p14:creationId xmlns:p14="http://schemas.microsoft.com/office/powerpoint/2010/main" val="1016212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barriers to physicians and students seeking mental health care, and the IHI has created a toolkit of resources to help you advocate within your organization to revise applications to overcome these barriers. Please feel welcome to point your smartphone camera at this QR code to link to the website that has a slide set with speaker’s notes, a document of talking points and references when writing or speaking about this topic, and a draft email you can send to your own credentialing office to request revisions to your </a:t>
            </a:r>
            <a:r>
              <a:rPr lang="en-US"/>
              <a:t>organization’s application.</a:t>
            </a:r>
          </a:p>
        </p:txBody>
      </p:sp>
      <p:sp>
        <p:nvSpPr>
          <p:cNvPr id="4" name="Slide Number Placeholder 3"/>
          <p:cNvSpPr>
            <a:spLocks noGrp="1"/>
          </p:cNvSpPr>
          <p:nvPr>
            <p:ph type="sldNum" sz="quarter" idx="5"/>
          </p:nvPr>
        </p:nvSpPr>
        <p:spPr/>
        <p:txBody>
          <a:bodyPr/>
          <a:lstStyle/>
          <a:p>
            <a:fld id="{8B69BF14-978D-4C4E-8A69-A707AC281F4C}" type="slidenum">
              <a:rPr lang="en-US" smtClean="0"/>
              <a:t>1</a:t>
            </a:fld>
            <a:endParaRPr lang="en-US"/>
          </a:p>
        </p:txBody>
      </p:sp>
    </p:spTree>
    <p:extLst>
      <p:ext uri="{BB962C8B-B14F-4D97-AF65-F5344CB8AC3E}">
        <p14:creationId xmlns:p14="http://schemas.microsoft.com/office/powerpoint/2010/main" val="2680006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CC766-07AA-3C95-C675-F087B2381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B57ED9-D4EA-AD31-BDC7-6F464D7C75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BADA25-E193-12B2-83EC-D16F63546D2E}"/>
              </a:ext>
            </a:extLst>
          </p:cNvPr>
          <p:cNvSpPr>
            <a:spLocks noGrp="1"/>
          </p:cNvSpPr>
          <p:nvPr>
            <p:ph type="dt" sz="half" idx="10"/>
          </p:nvPr>
        </p:nvSpPr>
        <p:spPr/>
        <p:txBody>
          <a:bodyPr/>
          <a:lstStyle/>
          <a:p>
            <a:fld id="{45363641-624B-EC4F-B63A-0553493EC756}" type="datetimeFigureOut">
              <a:rPr lang="en-US" smtClean="0"/>
              <a:t>6/13/23</a:t>
            </a:fld>
            <a:endParaRPr lang="en-US"/>
          </a:p>
        </p:txBody>
      </p:sp>
      <p:sp>
        <p:nvSpPr>
          <p:cNvPr id="5" name="Footer Placeholder 4">
            <a:extLst>
              <a:ext uri="{FF2B5EF4-FFF2-40B4-BE49-F238E27FC236}">
                <a16:creationId xmlns:a16="http://schemas.microsoft.com/office/drawing/2014/main" id="{F22511F2-CD59-0FDC-D556-19A8251C7A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B4AF88-A8D0-645B-31F1-0BB5EA7FB22C}"/>
              </a:ext>
            </a:extLst>
          </p:cNvPr>
          <p:cNvSpPr>
            <a:spLocks noGrp="1"/>
          </p:cNvSpPr>
          <p:nvPr>
            <p:ph type="sldNum" sz="quarter" idx="12"/>
          </p:nvPr>
        </p:nvSpPr>
        <p:spPr/>
        <p:txBody>
          <a:bodyPr/>
          <a:lstStyle/>
          <a:p>
            <a:fld id="{576B5E21-2B56-3349-962F-C41E67469EAC}" type="slidenum">
              <a:rPr lang="en-US" smtClean="0"/>
              <a:t>‹#›</a:t>
            </a:fld>
            <a:endParaRPr lang="en-US"/>
          </a:p>
        </p:txBody>
      </p:sp>
    </p:spTree>
    <p:extLst>
      <p:ext uri="{BB962C8B-B14F-4D97-AF65-F5344CB8AC3E}">
        <p14:creationId xmlns:p14="http://schemas.microsoft.com/office/powerpoint/2010/main" val="2397931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5FC9B-9E1C-3A6A-AA91-1D15225141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964809-6C9D-829D-715B-9DA6D9D09F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515910-750C-6C52-FADE-9DAD667BC866}"/>
              </a:ext>
            </a:extLst>
          </p:cNvPr>
          <p:cNvSpPr>
            <a:spLocks noGrp="1"/>
          </p:cNvSpPr>
          <p:nvPr>
            <p:ph type="dt" sz="half" idx="10"/>
          </p:nvPr>
        </p:nvSpPr>
        <p:spPr/>
        <p:txBody>
          <a:bodyPr/>
          <a:lstStyle/>
          <a:p>
            <a:fld id="{45363641-624B-EC4F-B63A-0553493EC756}" type="datetimeFigureOut">
              <a:rPr lang="en-US" smtClean="0"/>
              <a:t>6/13/23</a:t>
            </a:fld>
            <a:endParaRPr lang="en-US"/>
          </a:p>
        </p:txBody>
      </p:sp>
      <p:sp>
        <p:nvSpPr>
          <p:cNvPr id="5" name="Footer Placeholder 4">
            <a:extLst>
              <a:ext uri="{FF2B5EF4-FFF2-40B4-BE49-F238E27FC236}">
                <a16:creationId xmlns:a16="http://schemas.microsoft.com/office/drawing/2014/main" id="{BAC3206F-15C3-EB30-DD52-CB004C5E04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515AAD-3953-1BF1-ECE9-791F8A12438D}"/>
              </a:ext>
            </a:extLst>
          </p:cNvPr>
          <p:cNvSpPr>
            <a:spLocks noGrp="1"/>
          </p:cNvSpPr>
          <p:nvPr>
            <p:ph type="sldNum" sz="quarter" idx="12"/>
          </p:nvPr>
        </p:nvSpPr>
        <p:spPr/>
        <p:txBody>
          <a:bodyPr/>
          <a:lstStyle/>
          <a:p>
            <a:fld id="{576B5E21-2B56-3349-962F-C41E67469EAC}" type="slidenum">
              <a:rPr lang="en-US" smtClean="0"/>
              <a:t>‹#›</a:t>
            </a:fld>
            <a:endParaRPr lang="en-US"/>
          </a:p>
        </p:txBody>
      </p:sp>
    </p:spTree>
    <p:extLst>
      <p:ext uri="{BB962C8B-B14F-4D97-AF65-F5344CB8AC3E}">
        <p14:creationId xmlns:p14="http://schemas.microsoft.com/office/powerpoint/2010/main" val="1353790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BCAC51-9CAE-6DDF-F10F-9711AF70D4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60CC7B-D4E6-84D9-4A31-8230A23252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ED49B4-DA51-CE6E-71D8-DF30E22C8E47}"/>
              </a:ext>
            </a:extLst>
          </p:cNvPr>
          <p:cNvSpPr>
            <a:spLocks noGrp="1"/>
          </p:cNvSpPr>
          <p:nvPr>
            <p:ph type="dt" sz="half" idx="10"/>
          </p:nvPr>
        </p:nvSpPr>
        <p:spPr/>
        <p:txBody>
          <a:bodyPr/>
          <a:lstStyle/>
          <a:p>
            <a:fld id="{45363641-624B-EC4F-B63A-0553493EC756}" type="datetimeFigureOut">
              <a:rPr lang="en-US" smtClean="0"/>
              <a:t>6/13/23</a:t>
            </a:fld>
            <a:endParaRPr lang="en-US"/>
          </a:p>
        </p:txBody>
      </p:sp>
      <p:sp>
        <p:nvSpPr>
          <p:cNvPr id="5" name="Footer Placeholder 4">
            <a:extLst>
              <a:ext uri="{FF2B5EF4-FFF2-40B4-BE49-F238E27FC236}">
                <a16:creationId xmlns:a16="http://schemas.microsoft.com/office/drawing/2014/main" id="{4942F468-F602-8FBD-FA31-3E148C38A9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C2B7F-D083-7E3C-09E9-B843292A82F2}"/>
              </a:ext>
            </a:extLst>
          </p:cNvPr>
          <p:cNvSpPr>
            <a:spLocks noGrp="1"/>
          </p:cNvSpPr>
          <p:nvPr>
            <p:ph type="sldNum" sz="quarter" idx="12"/>
          </p:nvPr>
        </p:nvSpPr>
        <p:spPr/>
        <p:txBody>
          <a:bodyPr/>
          <a:lstStyle/>
          <a:p>
            <a:fld id="{576B5E21-2B56-3349-962F-C41E67469EAC}" type="slidenum">
              <a:rPr lang="en-US" smtClean="0"/>
              <a:t>‹#›</a:t>
            </a:fld>
            <a:endParaRPr lang="en-US"/>
          </a:p>
        </p:txBody>
      </p:sp>
    </p:spTree>
    <p:extLst>
      <p:ext uri="{BB962C8B-B14F-4D97-AF65-F5344CB8AC3E}">
        <p14:creationId xmlns:p14="http://schemas.microsoft.com/office/powerpoint/2010/main" val="792173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6071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D668D-0105-EC17-1205-B8B70FFA7F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6750E9-17BA-8E89-1D31-F0FE251D0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B8D772-AF9B-2BE6-3B81-F9D9F4402D43}"/>
              </a:ext>
            </a:extLst>
          </p:cNvPr>
          <p:cNvSpPr>
            <a:spLocks noGrp="1"/>
          </p:cNvSpPr>
          <p:nvPr>
            <p:ph type="dt" sz="half" idx="10"/>
          </p:nvPr>
        </p:nvSpPr>
        <p:spPr/>
        <p:txBody>
          <a:bodyPr/>
          <a:lstStyle/>
          <a:p>
            <a:fld id="{45363641-624B-EC4F-B63A-0553493EC756}" type="datetimeFigureOut">
              <a:rPr lang="en-US" smtClean="0"/>
              <a:t>6/13/23</a:t>
            </a:fld>
            <a:endParaRPr lang="en-US"/>
          </a:p>
        </p:txBody>
      </p:sp>
      <p:sp>
        <p:nvSpPr>
          <p:cNvPr id="5" name="Footer Placeholder 4">
            <a:extLst>
              <a:ext uri="{FF2B5EF4-FFF2-40B4-BE49-F238E27FC236}">
                <a16:creationId xmlns:a16="http://schemas.microsoft.com/office/drawing/2014/main" id="{A0BA03F2-9428-7254-E6F7-E5061E2393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F52B3A-DC3C-5B80-8618-4BBB62BE06D2}"/>
              </a:ext>
            </a:extLst>
          </p:cNvPr>
          <p:cNvSpPr>
            <a:spLocks noGrp="1"/>
          </p:cNvSpPr>
          <p:nvPr>
            <p:ph type="sldNum" sz="quarter" idx="12"/>
          </p:nvPr>
        </p:nvSpPr>
        <p:spPr/>
        <p:txBody>
          <a:bodyPr/>
          <a:lstStyle/>
          <a:p>
            <a:fld id="{576B5E21-2B56-3349-962F-C41E67469EAC}" type="slidenum">
              <a:rPr lang="en-US" smtClean="0"/>
              <a:t>‹#›</a:t>
            </a:fld>
            <a:endParaRPr lang="en-US"/>
          </a:p>
        </p:txBody>
      </p:sp>
    </p:spTree>
    <p:extLst>
      <p:ext uri="{BB962C8B-B14F-4D97-AF65-F5344CB8AC3E}">
        <p14:creationId xmlns:p14="http://schemas.microsoft.com/office/powerpoint/2010/main" val="3269445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5B432-2329-A5A2-4A25-AE8588532D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F693FB-702D-B17F-EBA0-63BF9D47CF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1E9593-B365-31A6-E143-7A33C003DDD7}"/>
              </a:ext>
            </a:extLst>
          </p:cNvPr>
          <p:cNvSpPr>
            <a:spLocks noGrp="1"/>
          </p:cNvSpPr>
          <p:nvPr>
            <p:ph type="dt" sz="half" idx="10"/>
          </p:nvPr>
        </p:nvSpPr>
        <p:spPr/>
        <p:txBody>
          <a:bodyPr/>
          <a:lstStyle/>
          <a:p>
            <a:fld id="{45363641-624B-EC4F-B63A-0553493EC756}" type="datetimeFigureOut">
              <a:rPr lang="en-US" smtClean="0"/>
              <a:t>6/13/23</a:t>
            </a:fld>
            <a:endParaRPr lang="en-US"/>
          </a:p>
        </p:txBody>
      </p:sp>
      <p:sp>
        <p:nvSpPr>
          <p:cNvPr id="5" name="Footer Placeholder 4">
            <a:extLst>
              <a:ext uri="{FF2B5EF4-FFF2-40B4-BE49-F238E27FC236}">
                <a16:creationId xmlns:a16="http://schemas.microsoft.com/office/drawing/2014/main" id="{CDE71EF3-430D-6704-806A-6D153C8C9E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AD6313-0EA9-4A32-0062-EC9633AAB4A0}"/>
              </a:ext>
            </a:extLst>
          </p:cNvPr>
          <p:cNvSpPr>
            <a:spLocks noGrp="1"/>
          </p:cNvSpPr>
          <p:nvPr>
            <p:ph type="sldNum" sz="quarter" idx="12"/>
          </p:nvPr>
        </p:nvSpPr>
        <p:spPr/>
        <p:txBody>
          <a:bodyPr/>
          <a:lstStyle/>
          <a:p>
            <a:fld id="{576B5E21-2B56-3349-962F-C41E67469EAC}" type="slidenum">
              <a:rPr lang="en-US" smtClean="0"/>
              <a:t>‹#›</a:t>
            </a:fld>
            <a:endParaRPr lang="en-US"/>
          </a:p>
        </p:txBody>
      </p:sp>
    </p:spTree>
    <p:extLst>
      <p:ext uri="{BB962C8B-B14F-4D97-AF65-F5344CB8AC3E}">
        <p14:creationId xmlns:p14="http://schemas.microsoft.com/office/powerpoint/2010/main" val="3093819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E3393-5F6A-6332-48F3-8C326FE503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68D5BA-4DF2-114A-7D9F-359F49720D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596928-9594-A659-6815-EFF59B97E3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DFEE15-6916-ADB6-2B96-AA860FE11E4D}"/>
              </a:ext>
            </a:extLst>
          </p:cNvPr>
          <p:cNvSpPr>
            <a:spLocks noGrp="1"/>
          </p:cNvSpPr>
          <p:nvPr>
            <p:ph type="dt" sz="half" idx="10"/>
          </p:nvPr>
        </p:nvSpPr>
        <p:spPr/>
        <p:txBody>
          <a:bodyPr/>
          <a:lstStyle/>
          <a:p>
            <a:fld id="{45363641-624B-EC4F-B63A-0553493EC756}" type="datetimeFigureOut">
              <a:rPr lang="en-US" smtClean="0"/>
              <a:t>6/13/23</a:t>
            </a:fld>
            <a:endParaRPr lang="en-US"/>
          </a:p>
        </p:txBody>
      </p:sp>
      <p:sp>
        <p:nvSpPr>
          <p:cNvPr id="6" name="Footer Placeholder 5">
            <a:extLst>
              <a:ext uri="{FF2B5EF4-FFF2-40B4-BE49-F238E27FC236}">
                <a16:creationId xmlns:a16="http://schemas.microsoft.com/office/drawing/2014/main" id="{CDA42322-B84C-D3E9-F397-4C58756C74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E3E65E-B81B-02E2-8A9C-4DD3C96F9061}"/>
              </a:ext>
            </a:extLst>
          </p:cNvPr>
          <p:cNvSpPr>
            <a:spLocks noGrp="1"/>
          </p:cNvSpPr>
          <p:nvPr>
            <p:ph type="sldNum" sz="quarter" idx="12"/>
          </p:nvPr>
        </p:nvSpPr>
        <p:spPr/>
        <p:txBody>
          <a:bodyPr/>
          <a:lstStyle/>
          <a:p>
            <a:fld id="{576B5E21-2B56-3349-962F-C41E67469EAC}" type="slidenum">
              <a:rPr lang="en-US" smtClean="0"/>
              <a:t>‹#›</a:t>
            </a:fld>
            <a:endParaRPr lang="en-US"/>
          </a:p>
        </p:txBody>
      </p:sp>
    </p:spTree>
    <p:extLst>
      <p:ext uri="{BB962C8B-B14F-4D97-AF65-F5344CB8AC3E}">
        <p14:creationId xmlns:p14="http://schemas.microsoft.com/office/powerpoint/2010/main" val="3946921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8E00F-F984-7B45-5111-807256919C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FD1F40-AED3-8645-8141-6C62966620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A1CBDD-6433-8642-FC6F-F207C028E5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0C22A1-10E9-9C7E-3210-D657645378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C87465-D420-B51C-1551-4CD50B1EA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6F22F8-41F9-F558-F05C-10B77A1EB76B}"/>
              </a:ext>
            </a:extLst>
          </p:cNvPr>
          <p:cNvSpPr>
            <a:spLocks noGrp="1"/>
          </p:cNvSpPr>
          <p:nvPr>
            <p:ph type="dt" sz="half" idx="10"/>
          </p:nvPr>
        </p:nvSpPr>
        <p:spPr/>
        <p:txBody>
          <a:bodyPr/>
          <a:lstStyle/>
          <a:p>
            <a:fld id="{45363641-624B-EC4F-B63A-0553493EC756}" type="datetimeFigureOut">
              <a:rPr lang="en-US" smtClean="0"/>
              <a:t>6/13/23</a:t>
            </a:fld>
            <a:endParaRPr lang="en-US"/>
          </a:p>
        </p:txBody>
      </p:sp>
      <p:sp>
        <p:nvSpPr>
          <p:cNvPr id="8" name="Footer Placeholder 7">
            <a:extLst>
              <a:ext uri="{FF2B5EF4-FFF2-40B4-BE49-F238E27FC236}">
                <a16:creationId xmlns:a16="http://schemas.microsoft.com/office/drawing/2014/main" id="{E7D0B252-043F-40A2-A1D4-030A15A746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31D9F0-CF93-BDE4-E382-C1D77071CA6B}"/>
              </a:ext>
            </a:extLst>
          </p:cNvPr>
          <p:cNvSpPr>
            <a:spLocks noGrp="1"/>
          </p:cNvSpPr>
          <p:nvPr>
            <p:ph type="sldNum" sz="quarter" idx="12"/>
          </p:nvPr>
        </p:nvSpPr>
        <p:spPr/>
        <p:txBody>
          <a:bodyPr/>
          <a:lstStyle/>
          <a:p>
            <a:fld id="{576B5E21-2B56-3349-962F-C41E67469EAC}" type="slidenum">
              <a:rPr lang="en-US" smtClean="0"/>
              <a:t>‹#›</a:t>
            </a:fld>
            <a:endParaRPr lang="en-US"/>
          </a:p>
        </p:txBody>
      </p:sp>
    </p:spTree>
    <p:extLst>
      <p:ext uri="{BB962C8B-B14F-4D97-AF65-F5344CB8AC3E}">
        <p14:creationId xmlns:p14="http://schemas.microsoft.com/office/powerpoint/2010/main" val="563088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489DD-6DD7-0B05-9636-E08298F544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9B85934-7B8C-17F0-45D2-9DD6357D71ED}"/>
              </a:ext>
            </a:extLst>
          </p:cNvPr>
          <p:cNvSpPr>
            <a:spLocks noGrp="1"/>
          </p:cNvSpPr>
          <p:nvPr>
            <p:ph type="dt" sz="half" idx="10"/>
          </p:nvPr>
        </p:nvSpPr>
        <p:spPr/>
        <p:txBody>
          <a:bodyPr/>
          <a:lstStyle/>
          <a:p>
            <a:fld id="{45363641-624B-EC4F-B63A-0553493EC756}" type="datetimeFigureOut">
              <a:rPr lang="en-US" smtClean="0"/>
              <a:t>6/13/23</a:t>
            </a:fld>
            <a:endParaRPr lang="en-US"/>
          </a:p>
        </p:txBody>
      </p:sp>
      <p:sp>
        <p:nvSpPr>
          <p:cNvPr id="4" name="Footer Placeholder 3">
            <a:extLst>
              <a:ext uri="{FF2B5EF4-FFF2-40B4-BE49-F238E27FC236}">
                <a16:creationId xmlns:a16="http://schemas.microsoft.com/office/drawing/2014/main" id="{EF854BAB-6534-887D-D397-E3746B967B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D401AA-3B6D-44A9-7310-B2C76177D901}"/>
              </a:ext>
            </a:extLst>
          </p:cNvPr>
          <p:cNvSpPr>
            <a:spLocks noGrp="1"/>
          </p:cNvSpPr>
          <p:nvPr>
            <p:ph type="sldNum" sz="quarter" idx="12"/>
          </p:nvPr>
        </p:nvSpPr>
        <p:spPr/>
        <p:txBody>
          <a:bodyPr/>
          <a:lstStyle/>
          <a:p>
            <a:fld id="{576B5E21-2B56-3349-962F-C41E67469EAC}" type="slidenum">
              <a:rPr lang="en-US" smtClean="0"/>
              <a:t>‹#›</a:t>
            </a:fld>
            <a:endParaRPr lang="en-US"/>
          </a:p>
        </p:txBody>
      </p:sp>
    </p:spTree>
    <p:extLst>
      <p:ext uri="{BB962C8B-B14F-4D97-AF65-F5344CB8AC3E}">
        <p14:creationId xmlns:p14="http://schemas.microsoft.com/office/powerpoint/2010/main" val="413090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106B47-06FE-B0FD-FEB9-337E4EDC6584}"/>
              </a:ext>
            </a:extLst>
          </p:cNvPr>
          <p:cNvSpPr>
            <a:spLocks noGrp="1"/>
          </p:cNvSpPr>
          <p:nvPr>
            <p:ph type="dt" sz="half" idx="10"/>
          </p:nvPr>
        </p:nvSpPr>
        <p:spPr/>
        <p:txBody>
          <a:bodyPr/>
          <a:lstStyle/>
          <a:p>
            <a:fld id="{45363641-624B-EC4F-B63A-0553493EC756}" type="datetimeFigureOut">
              <a:rPr lang="en-US" smtClean="0"/>
              <a:t>6/13/23</a:t>
            </a:fld>
            <a:endParaRPr lang="en-US"/>
          </a:p>
        </p:txBody>
      </p:sp>
      <p:sp>
        <p:nvSpPr>
          <p:cNvPr id="3" name="Footer Placeholder 2">
            <a:extLst>
              <a:ext uri="{FF2B5EF4-FFF2-40B4-BE49-F238E27FC236}">
                <a16:creationId xmlns:a16="http://schemas.microsoft.com/office/drawing/2014/main" id="{31C49209-D59F-4259-7F2C-3480D9FEFE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81422E-0D26-6B93-59EA-D22917A67711}"/>
              </a:ext>
            </a:extLst>
          </p:cNvPr>
          <p:cNvSpPr>
            <a:spLocks noGrp="1"/>
          </p:cNvSpPr>
          <p:nvPr>
            <p:ph type="sldNum" sz="quarter" idx="12"/>
          </p:nvPr>
        </p:nvSpPr>
        <p:spPr/>
        <p:txBody>
          <a:bodyPr/>
          <a:lstStyle/>
          <a:p>
            <a:fld id="{576B5E21-2B56-3349-962F-C41E67469EAC}" type="slidenum">
              <a:rPr lang="en-US" smtClean="0"/>
              <a:t>‹#›</a:t>
            </a:fld>
            <a:endParaRPr lang="en-US"/>
          </a:p>
        </p:txBody>
      </p:sp>
    </p:spTree>
    <p:extLst>
      <p:ext uri="{BB962C8B-B14F-4D97-AF65-F5344CB8AC3E}">
        <p14:creationId xmlns:p14="http://schemas.microsoft.com/office/powerpoint/2010/main" val="3873445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E64F5-3877-EF89-D52A-0CABEF9F74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95C334-8F72-5500-EEB5-9BD6CD49A8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6ECC19-EE42-C3E5-A93E-FADA9DC348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93C6E3-3705-C84D-4554-37B385CCBB78}"/>
              </a:ext>
            </a:extLst>
          </p:cNvPr>
          <p:cNvSpPr>
            <a:spLocks noGrp="1"/>
          </p:cNvSpPr>
          <p:nvPr>
            <p:ph type="dt" sz="half" idx="10"/>
          </p:nvPr>
        </p:nvSpPr>
        <p:spPr/>
        <p:txBody>
          <a:bodyPr/>
          <a:lstStyle/>
          <a:p>
            <a:fld id="{45363641-624B-EC4F-B63A-0553493EC756}" type="datetimeFigureOut">
              <a:rPr lang="en-US" smtClean="0"/>
              <a:t>6/13/23</a:t>
            </a:fld>
            <a:endParaRPr lang="en-US"/>
          </a:p>
        </p:txBody>
      </p:sp>
      <p:sp>
        <p:nvSpPr>
          <p:cNvPr id="6" name="Footer Placeholder 5">
            <a:extLst>
              <a:ext uri="{FF2B5EF4-FFF2-40B4-BE49-F238E27FC236}">
                <a16:creationId xmlns:a16="http://schemas.microsoft.com/office/drawing/2014/main" id="{CEC0FABE-4701-5D55-FDA5-EF901FFFEF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9F6454-DBD4-686D-8BB1-FBE3CA52DD38}"/>
              </a:ext>
            </a:extLst>
          </p:cNvPr>
          <p:cNvSpPr>
            <a:spLocks noGrp="1"/>
          </p:cNvSpPr>
          <p:nvPr>
            <p:ph type="sldNum" sz="quarter" idx="12"/>
          </p:nvPr>
        </p:nvSpPr>
        <p:spPr/>
        <p:txBody>
          <a:bodyPr/>
          <a:lstStyle/>
          <a:p>
            <a:fld id="{576B5E21-2B56-3349-962F-C41E67469EAC}" type="slidenum">
              <a:rPr lang="en-US" smtClean="0"/>
              <a:t>‹#›</a:t>
            </a:fld>
            <a:endParaRPr lang="en-US"/>
          </a:p>
        </p:txBody>
      </p:sp>
    </p:spTree>
    <p:extLst>
      <p:ext uri="{BB962C8B-B14F-4D97-AF65-F5344CB8AC3E}">
        <p14:creationId xmlns:p14="http://schemas.microsoft.com/office/powerpoint/2010/main" val="343491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03E71-BBA4-7AE8-3F57-3CD7F1EDEB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356C1F-951C-627B-852F-3D0FD24D5D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B7A419-27DA-E25C-7CBE-88FAFFEAA2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F96F57-65CE-68AF-8037-710A44BB6E3D}"/>
              </a:ext>
            </a:extLst>
          </p:cNvPr>
          <p:cNvSpPr>
            <a:spLocks noGrp="1"/>
          </p:cNvSpPr>
          <p:nvPr>
            <p:ph type="dt" sz="half" idx="10"/>
          </p:nvPr>
        </p:nvSpPr>
        <p:spPr/>
        <p:txBody>
          <a:bodyPr/>
          <a:lstStyle/>
          <a:p>
            <a:fld id="{45363641-624B-EC4F-B63A-0553493EC756}" type="datetimeFigureOut">
              <a:rPr lang="en-US" smtClean="0"/>
              <a:t>6/13/23</a:t>
            </a:fld>
            <a:endParaRPr lang="en-US"/>
          </a:p>
        </p:txBody>
      </p:sp>
      <p:sp>
        <p:nvSpPr>
          <p:cNvPr id="6" name="Footer Placeholder 5">
            <a:extLst>
              <a:ext uri="{FF2B5EF4-FFF2-40B4-BE49-F238E27FC236}">
                <a16:creationId xmlns:a16="http://schemas.microsoft.com/office/drawing/2014/main" id="{01468158-AC23-3537-2276-73FD947BE7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BE0DBB-7C27-A108-31DB-B8D7833B527A}"/>
              </a:ext>
            </a:extLst>
          </p:cNvPr>
          <p:cNvSpPr>
            <a:spLocks noGrp="1"/>
          </p:cNvSpPr>
          <p:nvPr>
            <p:ph type="sldNum" sz="quarter" idx="12"/>
          </p:nvPr>
        </p:nvSpPr>
        <p:spPr/>
        <p:txBody>
          <a:bodyPr/>
          <a:lstStyle/>
          <a:p>
            <a:fld id="{576B5E21-2B56-3349-962F-C41E67469EAC}" type="slidenum">
              <a:rPr lang="en-US" smtClean="0"/>
              <a:t>‹#›</a:t>
            </a:fld>
            <a:endParaRPr lang="en-US"/>
          </a:p>
        </p:txBody>
      </p:sp>
    </p:spTree>
    <p:extLst>
      <p:ext uri="{BB962C8B-B14F-4D97-AF65-F5344CB8AC3E}">
        <p14:creationId xmlns:p14="http://schemas.microsoft.com/office/powerpoint/2010/main" val="3483962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8E49AD-C945-6A83-16D0-760C9833B0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37E7A24-574E-2598-C9A1-2BB475A837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6F4113-57B3-BA1F-F9B8-AB7D6BC6E7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363641-624B-EC4F-B63A-0553493EC756}" type="datetimeFigureOut">
              <a:rPr lang="en-US" smtClean="0"/>
              <a:t>6/13/23</a:t>
            </a:fld>
            <a:endParaRPr lang="en-US"/>
          </a:p>
        </p:txBody>
      </p:sp>
      <p:sp>
        <p:nvSpPr>
          <p:cNvPr id="5" name="Footer Placeholder 4">
            <a:extLst>
              <a:ext uri="{FF2B5EF4-FFF2-40B4-BE49-F238E27FC236}">
                <a16:creationId xmlns:a16="http://schemas.microsoft.com/office/drawing/2014/main" id="{671FE7F7-E282-7061-1B23-9526AA50F1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7D8DFF-F0EB-6CF2-5EDA-FBEFB1EDDC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6B5E21-2B56-3349-962F-C41E67469EAC}" type="slidenum">
              <a:rPr lang="en-US" smtClean="0"/>
              <a:t>‹#›</a:t>
            </a:fld>
            <a:endParaRPr lang="en-US"/>
          </a:p>
        </p:txBody>
      </p:sp>
    </p:spTree>
    <p:extLst>
      <p:ext uri="{BB962C8B-B14F-4D97-AF65-F5344CB8AC3E}">
        <p14:creationId xmlns:p14="http://schemas.microsoft.com/office/powerpoint/2010/main" val="2169853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584752A-1E58-FF38-7CAD-F0DD91CACF1E}"/>
              </a:ext>
            </a:extLst>
          </p:cNvPr>
          <p:cNvPicPr>
            <a:picLocks noChangeAspect="1"/>
          </p:cNvPicPr>
          <p:nvPr/>
        </p:nvPicPr>
        <p:blipFill>
          <a:blip r:embed="rId3"/>
          <a:stretch>
            <a:fillRect/>
          </a:stretch>
        </p:blipFill>
        <p:spPr>
          <a:xfrm>
            <a:off x="10223500" y="4851400"/>
            <a:ext cx="1968500" cy="2006600"/>
          </a:xfrm>
          <a:prstGeom prst="rect">
            <a:avLst/>
          </a:prstGeom>
        </p:spPr>
      </p:pic>
      <p:pic>
        <p:nvPicPr>
          <p:cNvPr id="4" name="Picture 3">
            <a:extLst>
              <a:ext uri="{FF2B5EF4-FFF2-40B4-BE49-F238E27FC236}">
                <a16:creationId xmlns:a16="http://schemas.microsoft.com/office/drawing/2014/main" id="{98B38B4C-89A0-9744-5B33-59AE2D148AF5}"/>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539294" y="2766349"/>
            <a:ext cx="9341090" cy="3831219"/>
          </a:xfrm>
          <a:prstGeom prst="rect">
            <a:avLst/>
          </a:prstGeom>
        </p:spPr>
      </p:pic>
      <p:sp>
        <p:nvSpPr>
          <p:cNvPr id="2" name="TextBox 1">
            <a:extLst>
              <a:ext uri="{FF2B5EF4-FFF2-40B4-BE49-F238E27FC236}">
                <a16:creationId xmlns:a16="http://schemas.microsoft.com/office/drawing/2014/main" id="{6DB359E2-4B31-35EA-54C0-0BA31E762BB5}"/>
              </a:ext>
            </a:extLst>
          </p:cNvPr>
          <p:cNvSpPr txBox="1"/>
          <p:nvPr/>
        </p:nvSpPr>
        <p:spPr>
          <a:xfrm>
            <a:off x="389744" y="397567"/>
            <a:ext cx="11092721" cy="2063642"/>
          </a:xfrm>
          <a:prstGeom prst="rect">
            <a:avLst/>
          </a:prstGeom>
          <a:noFill/>
        </p:spPr>
        <p:txBody>
          <a:bodyPr wrap="square" rtlCol="0">
            <a:spAutoFit/>
          </a:bodyPr>
          <a:lstStyle/>
          <a:p>
            <a:r>
              <a:rPr lang="en-US" sz="4270" dirty="0"/>
              <a:t>Reduce barriers to colleagues receiving mental health care by revising your application and credentialing form</a:t>
            </a:r>
          </a:p>
        </p:txBody>
      </p:sp>
    </p:spTree>
    <p:extLst>
      <p:ext uri="{BB962C8B-B14F-4D97-AF65-F5344CB8AC3E}">
        <p14:creationId xmlns:p14="http://schemas.microsoft.com/office/powerpoint/2010/main" val="32004144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43D4605C499E4AA676E0760C5D6435" ma:contentTypeVersion="1" ma:contentTypeDescription="Create a new document." ma:contentTypeScope="" ma:versionID="aaca4b8d0c06e4d0ebe02ee862fd914a">
  <xsd:schema xmlns:xsd="http://www.w3.org/2001/XMLSchema" xmlns:xs="http://www.w3.org/2001/XMLSchema" xmlns:p="http://schemas.microsoft.com/office/2006/metadata/properties" xmlns:ns1="http://schemas.microsoft.com/sharepoint/v3" targetNamespace="http://schemas.microsoft.com/office/2006/metadata/properties" ma:root="true" ma:fieldsID="ef2aa9ed40e72a78c3822fc753b43e8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B0BAB3E-ACA3-4257-B1E6-D05027FFF630}"/>
</file>

<file path=customXml/itemProps2.xml><?xml version="1.0" encoding="utf-8"?>
<ds:datastoreItem xmlns:ds="http://schemas.openxmlformats.org/officeDocument/2006/customXml" ds:itemID="{4EF79466-6F35-4C46-AF21-764119C20D83}"/>
</file>

<file path=customXml/itemProps3.xml><?xml version="1.0" encoding="utf-8"?>
<ds:datastoreItem xmlns:ds="http://schemas.openxmlformats.org/officeDocument/2006/customXml" ds:itemID="{8357742A-2EEB-49FC-AC93-3A21372A3506}"/>
</file>

<file path=docProps/app.xml><?xml version="1.0" encoding="utf-8"?>
<Properties xmlns="http://schemas.openxmlformats.org/officeDocument/2006/extended-properties" xmlns:vt="http://schemas.openxmlformats.org/officeDocument/2006/docPropsVTypes">
  <TotalTime>3</TotalTime>
  <Words>113</Words>
  <Application>Microsoft Macintosh PowerPoint</Application>
  <PresentationFormat>Widescreen</PresentationFormat>
  <Paragraphs>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eileen_b23@yahoo.com</dc:creator>
  <cp:lastModifiedBy>eileen_b23@yahoo.com</cp:lastModifiedBy>
  <cp:revision>2</cp:revision>
  <dcterms:created xsi:type="dcterms:W3CDTF">2023-06-13T15:13:46Z</dcterms:created>
  <dcterms:modified xsi:type="dcterms:W3CDTF">2023-06-13T15:17:22Z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0x0101003543D4605C499E4AA676E0760C5D6435</vt:lpwstr>
  </property>
</Properties>
</file>